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63" autoAdjust="0"/>
  </p:normalViewPr>
  <p:slideViewPr>
    <p:cSldViewPr>
      <p:cViewPr varScale="1">
        <p:scale>
          <a:sx n="48" d="100"/>
          <a:sy n="48" d="100"/>
        </p:scale>
        <p:origin x="-11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8" y="822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FE3B64-DEAE-4C79-9A64-C628B4F6591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3171E1-A55B-49B9-86A5-6816B6E224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440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DB49A-644D-48A9-B478-A7B1722E1D4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DEC96-15FE-41B9-B440-AB3FD112D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64374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DB49A-644D-48A9-B478-A7B1722E1D4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DEC96-15FE-41B9-B440-AB3FD112D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55623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DB49A-644D-48A9-B478-A7B1722E1D4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DEC96-15FE-41B9-B440-AB3FD112D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1595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DB49A-644D-48A9-B478-A7B1722E1D4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DEC96-15FE-41B9-B440-AB3FD112D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55358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DB49A-644D-48A9-B478-A7B1722E1D4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DEC96-15FE-41B9-B440-AB3FD112D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7724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DB49A-644D-48A9-B478-A7B1722E1D4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DEC96-15FE-41B9-B440-AB3FD112D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817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DB49A-644D-48A9-B478-A7B1722E1D4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DEC96-15FE-41B9-B440-AB3FD112D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6048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DB49A-644D-48A9-B478-A7B1722E1D4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DEC96-15FE-41B9-B440-AB3FD112D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70498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DB49A-644D-48A9-B478-A7B1722E1D4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DEC96-15FE-41B9-B440-AB3FD112D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87802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DB49A-644D-48A9-B478-A7B1722E1D4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DEC96-15FE-41B9-B440-AB3FD112D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6307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7DB49A-644D-48A9-B478-A7B1722E1D4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EDEC96-15FE-41B9-B440-AB3FD112D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602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1000">
              <a:srgbClr val="03D4A8"/>
            </a:gs>
            <a:gs pos="28000">
              <a:srgbClr val="21D6E0"/>
            </a:gs>
            <a:gs pos="59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7DB49A-644D-48A9-B478-A7B1722E1D4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AEDEC96-15FE-41B9-B440-AB3FD112D39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63968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Typhoons</a:t>
            </a:r>
            <a:endParaRPr lang="en-US" b="1" dirty="0">
              <a:ln w="18000">
                <a:solidFill>
                  <a:schemeClr val="tx2">
                    <a:lumMod val="60000"/>
                    <a:lumOff val="40000"/>
                  </a:schemeClr>
                </a:solidFill>
                <a:prstDash val="solid"/>
                <a:miter lim="800000"/>
              </a:ln>
              <a:solidFill>
                <a:schemeClr val="tx1">
                  <a:lumMod val="95000"/>
                  <a:lumOff val="5000"/>
                </a:schemeClr>
              </a:solidFill>
              <a:effectLst>
                <a:glow rad="228600">
                  <a:schemeClr val="accent5">
                    <a:satMod val="175000"/>
                    <a:alpha val="40000"/>
                  </a:schemeClr>
                </a:glow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algn="r"/>
            <a:r>
              <a:rPr lang="en-US" dirty="0" smtClean="0">
                <a:solidFill>
                  <a:schemeClr val="bg1"/>
                </a:solidFill>
              </a:rPr>
              <a:t>Isabel Castillo-</a:t>
            </a:r>
            <a:r>
              <a:rPr lang="en-US" dirty="0" err="1" smtClean="0">
                <a:solidFill>
                  <a:schemeClr val="bg1"/>
                </a:solidFill>
              </a:rPr>
              <a:t>Pina</a:t>
            </a:r>
            <a:endParaRPr lang="en-US" dirty="0" smtClean="0">
              <a:solidFill>
                <a:schemeClr val="bg1"/>
              </a:solidFill>
            </a:endParaRPr>
          </a:p>
          <a:p>
            <a:pPr algn="r"/>
            <a:r>
              <a:rPr lang="en-US" dirty="0" smtClean="0">
                <a:solidFill>
                  <a:schemeClr val="bg1"/>
                </a:solidFill>
              </a:rPr>
              <a:t>Mr. Shepard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9516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What</a:t>
            </a:r>
            <a:r>
              <a:rPr lang="en-US" dirty="0" smtClean="0"/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are</a:t>
            </a:r>
            <a:r>
              <a:rPr lang="en-US" dirty="0" smtClean="0"/>
              <a:t> </a:t>
            </a: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Typhoons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effectLst>
            <a:innerShdw blurRad="63500" dist="50800" dir="13500000">
              <a:prstClr val="black">
                <a:alpha val="50000"/>
              </a:prstClr>
            </a:innerShdw>
          </a:effectLst>
        </p:spPr>
        <p:txBody>
          <a:bodyPr/>
          <a:lstStyle/>
          <a:p>
            <a:r>
              <a:rPr lang="en-US" dirty="0" smtClean="0"/>
              <a:t>A tropical storm in the region of the Indian or western Pacific  oceans.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FACTSANDDETAILS,www.factsanddetails.com,March 2010,NASA,2013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400" y="2743200"/>
            <a:ext cx="4267200" cy="33189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6293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What conditions cause </a:t>
            </a:r>
            <a:r>
              <a:rPr lang="en-US" dirty="0" smtClean="0"/>
              <a:t>Typhoons?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Many atmosphere ingredients come together to form it</a:t>
            </a:r>
            <a:r>
              <a:rPr lang="en-US" dirty="0" smtClean="0"/>
              <a:t>. Warm ocean water, low atmospheric, stability, sufficient,  coriolis, force, moist mid-atmosphere, and upper atmosphere form typhoons. 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Tropical </a:t>
            </a:r>
            <a:r>
              <a:rPr lang="en-US" dirty="0" err="1" smtClean="0"/>
              <a:t>Weather.net,www.tropicalweather.net,May</a:t>
            </a:r>
            <a:r>
              <a:rPr lang="en-US" dirty="0" smtClean="0"/>
              <a:t> 1,2013 air worldwide, 2000-2013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7400" y="3554105"/>
            <a:ext cx="2152650" cy="27855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9621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How long does it </a:t>
            </a:r>
            <a:r>
              <a:rPr lang="en-US" dirty="0" smtClean="0"/>
              <a:t>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Typhoons happen at different times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641274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When does it occur?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Typhoons form year round, most often between May and December. Last from early summer to early autumn.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FACTSANDDETAILS,www.factsanddetails.com,march</a:t>
            </a:r>
            <a:r>
              <a:rPr lang="en-US" dirty="0" smtClean="0"/>
              <a:t>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741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What kind of damage can it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Often cause vast damage to coasts and islands that are in the path of the storm.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ORACLE ThinkQuest,www.Thinkquest.org,2013,INQUIRER NEWS, 1997-2013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2200" y="2819400"/>
            <a:ext cx="4541384" cy="34136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807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en-US" dirty="0" smtClean="0"/>
              <a:t>Interesting facts!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Weather that involves in typhoons are wind, rain, hail, lightning, and thunder. Typhoons is the Asian name for tropical cyclone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ORACLE ThinkQuest,ww.Thinkquest.org,2013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9237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168</Words>
  <Application>Microsoft Office PowerPoint</Application>
  <PresentationFormat>On-screen Show (4:3)</PresentationFormat>
  <Paragraphs>20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Typhoons</vt:lpstr>
      <vt:lpstr>What are Typhoons</vt:lpstr>
      <vt:lpstr>What conditions cause Typhoons?</vt:lpstr>
      <vt:lpstr>How long does it last?</vt:lpstr>
      <vt:lpstr>When does it occur?</vt:lpstr>
      <vt:lpstr>What kind of damage can it do?</vt:lpstr>
      <vt:lpstr>Interesting facts!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Typhoons</dc:title>
  <dc:creator>Haywood County Schools</dc:creator>
  <cp:lastModifiedBy>Isabel CastilloPina</cp:lastModifiedBy>
  <cp:revision>8</cp:revision>
  <dcterms:created xsi:type="dcterms:W3CDTF">2013-05-02T17:11:36Z</dcterms:created>
  <dcterms:modified xsi:type="dcterms:W3CDTF">2013-05-03T17:42:24Z</dcterms:modified>
</cp:coreProperties>
</file>